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9"/>
    <p:restoredTop sz="96154"/>
  </p:normalViewPr>
  <p:slideViewPr>
    <p:cSldViewPr snapToGrid="0">
      <p:cViewPr varScale="1">
        <p:scale>
          <a:sx n="80" d="100"/>
          <a:sy n="80" d="100"/>
        </p:scale>
        <p:origin x="192" y="1424"/>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Reuinões</a:t>
            </a:r>
            <a:r>
              <a:rPr lang="pt-BR" dirty="0"/>
              <a:t> PC realizadas com CGIIS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963008893"/>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1457</TotalTime>
  <Words>2444</Words>
  <Application>Microsoft Macintosh PowerPoint</Application>
  <PresentationFormat>On-screen Show (16:9)</PresentationFormat>
  <Paragraphs>381</Paragraphs>
  <Slides>50</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16</cp:revision>
  <dcterms:created xsi:type="dcterms:W3CDTF">2023-12-18T21:24:32Z</dcterms:created>
  <dcterms:modified xsi:type="dcterms:W3CDTF">2023-12-20T11:36:25Z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